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Ikinji Ogul ýitdi we tapyldy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Wiktorina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Kakasy gaýdyp gelende ikinji ogluna nähili garady?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Ikinji ogluny kowdy.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Ikinji ogluny urdy.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Ikinji ogluny görmedi.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Ikinji ogluny şatlyk bilen garşy aldy.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Second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Ikinji ogluny şatlyk bilen garşy aldy.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On müň talanty bolan bergidar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'Hyzmatdaşyňa edil saňa bolşy ýaly rehim etmeli däldiňmi?'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Patyşa on müň talant bergisi bolan bir adam bardy. Patyşa adama rehim etdi, karzy ýatyrdy.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Emma ol adam daşaryk çykanda, ýüz dinar bergisi bolan hyzmatkärlerinden birini tapdy. Ol tutdy-da, oňa gaharlandy. "Maňa bergiňizi gaýtaryň!"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 hyzmatkärini zyndana taşlady. Patyşa bu habary beýleki hyzmatkärinden eşidipdir.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Soňra patyşa gaharlandy we hyzmatkäri yzyna çagyrdy. “Sen maňa ýalbarýandygyň üçin ähli bergiňi ýatyrdym. Hyzmatdaşlaryňyza edil meniň ýaly rehim etmelimi?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Isa: "Gökdäki Atamyz sizi bagyşlaýşy ýaly, biri-biriňizi bagyşlamaly" 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hyzmatkär on müň talantly uly karzdan saplandy.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Heöne ýüz dinar bergisi bolan hyzmatdaşyny bagyşlamady.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gadyrsyz garaýyş.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 hem, Isa arkaly merhemet bilen bagyşlandyk we halas bolduk.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Şol merhemeti ýatdan çykarmasak, bize ýamanlyk edenleri bagyşlamalydyrys.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 ahyryna çenli bagyşlaýan we söýýän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Patyşa näçe pul ýazypdyr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ýüz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ýüz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Hundred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ýüz zehin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müň zehin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on müň zehin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4000"/>
              <a:t>Çünki bu oglum öldi we direldi; ýitdi we tapyldy '. Şeýdip, olar baýram edip başladylar.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'Hyzmatdaşyňa edil saňa bolşy ýaly rehim etmeli däldiňmi?'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Dawudyň Ogluna Hosanna!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Öňünden giden mähelleler we ondan soňky adamlar gygyryşdylar: "Dawut Ogluna Hosanna!" "Rebbiň adyndan gelen bagtly!" "Iň ýokary Hosanna!"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Isa Iýerusalime ýakynlaşanda, iki şägirt iberip: «Oba git, eşegi bilen eşegini taparsyň. Olary aç-da, meniň ýanyma getir ".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Iki şägirt oba girip, Isanyň buýruşy ýaly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Eşegi tapdylar. "Reb olara mätäç." Soňra eýesi olary derrew iberdi.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çaga eşeginiň üstünde oturyp Iýerusalime girdi. Öňünden giden mähelleler: «Hosanna Dawudyň Ogluna!» Diýip gygyrdylar.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Isanyň bäbek eşegine münmegi we märekäniň ony garşylamagy Injiliň ýazylan weliligine laýyklykda edildi. Emma bu barada hiç kim bilmeýärdi.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"Isa eşegiň taýagyna mündi, märekeler gygyrdy: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'Dawudyň Ogluna Hosanna!'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Olaryň hemmesi Injilde welilik edilipdi.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boýun bolmak bilen ýaşady,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Injilde ýazylyşy ýaly.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yzyna eýerenler hem boýun bolmalydyrys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sözi.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öwgä we şöhrata mynasyp patyşamyzdyr.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k">
                <a:solidFill>
                  <a:schemeClr val="tx1">
                    <a:lumMod val="50000"/>
                    <a:lumOff val="50000"/>
                  </a:schemeClr>
                </a:solidFill>
              </a:rPr>
              <a:t>No. 73 Hudaýyň Sözi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400"/>
              <a:t>Isa Lazary direldi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Iýerusalime näme mündi?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eşegiň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taýagy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Baby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çaga aty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çaga pili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çaga düýe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A eşegiň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taýagy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Öňünden giden mähelleler we ondan soňky adamlar gygyryşdylar: "Dawut Ogluna Hosanna!" "Rebbiň adyndan gelen bagtly!" "Iň ýokary Hosanna!"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Meniň öýüm doga jaýy.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Olara: "writtenazyldy" Meniň öýüme doga öýi diýler, ýöne siz ony "garakçylaryň mekany" edýärsiňiz "-diýdi.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Iýerusalim ybadathanasyna girdi. Ybadathananyň içinde köp söwdagär we pul çalşýan adam bardy.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pul çalşýanlaryň stollaryny we kepderi satýanlaryň oturgyçlaryny agdardy. Ol ýerde satyn alýan we satýanlaryň hemmesini sürdi.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gaharly: "Meniň öýüme doga öýi diýler, ýöne sen ony garakçylaryň mekanyna öwürdiň" diýilýär.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söwdagärleri ybadathanadan kowup, ybadathanadaky syrkawlary bejerdi.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Ybadathana, ybadathana, Hudaýa ybadat we doga edýän ýerdir.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ony söwda ýerine öwüren märekä gaharlandy.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 näme üçin gelýärsiňiz?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Ybadathanada ybadat we doga bilen Hudaý bilen duşuşmaly.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ýygnagyň eýesidir. Isa ybadatymyzy we doga-dileglerimizi kabul edýän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 oňa: "Men direliş we ýaşaýyşdyryn. Maňa iman eden adam ölse-de ýaşar;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kim maňa ýaşasa we maňa ynansa, ol hiç haçan ölmez. Siz muňa ynanýarsyňyzmy?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ybadathanadan kim kowdy?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Jewsewreýler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Millet däl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Ruhany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Söwdagärler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Söwdagärler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Olara: "writtenazyldy" Meniň öýüme doga öýi diýler, ýöne siz ony "garakçylaryň mekany" edýärsiňiz "-diýdi.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şägirtleriniň aýaklaryny ýuwdy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Indi men, Rebbiňiz we Mugallym, aýaklaryňyzy ýuwanymdan soň, siz hem biri-biriňiziň aýaklaryny ýuwuň.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 bilen iň soňky agşamlyk naharyny berdi. Isa munuň şägirtleri bilen iň soňky naharydygyny bildi.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birden howza suw getirdi we şägirtleriniň aýaklaryny birin-birin ýuwup başlady.</a:t>
            </a:r>
            <a:r xmlns:a="http://schemas.openxmlformats.org/drawingml/2006/main">
              <a:rPr lang="t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 gelende, Petrus: "Näme üçin Reb aýaklarymyzy ýuwýar? Men ýuwmaýaryn!"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jogap berdi. "Aýaklaryňyzy ýuwmasam, siziň we meniň bilen hiç hili baglanyşygymyz ýok. Häzir gowy düşünip bilmersiňiz, ýöne bir gün düşünersiňiz."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"Mysal görkezmek üçin aýaklaryňyzy ýuwdum. Mundan beýläk birek-biregiň aýaklaryny ýuwuň we birek-birege hyzmat edýän adamlar boluň".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Dünýäde pes adamlar beýiklere hyzmat edýär, tersine, Isa şägirtleriniň aýaklaryny ýuwup, ýüz öwürdi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Onuň biziň üçin durmuşy.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Isanyň şägirtleri bolsak, beýik ýerde bejergi almak islemän, aşaky ýerde birek-birege hyzmat etmegimize begenmelidiris.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Isa habar geldi. “Lazar kesel. Haýyş edýärin, bejeriň "-diýdi.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iň beýik adam, ýöne iň pes ýere geldi we hemmämize hyzmat etmek isledi.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aýaklaryny ýuwmagyna kim rugsat bermedi?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.ahýa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Iuda Iskariot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Indi men, Rebbiňiz we Mugallym, aýaklaryňyzy ýuwanymdan soň, siz hem biri-biriňiziň aýaklaryny ýuwuň.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depede doga edýär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Az salym gidip, ýüzüni ýere öwrüp: "Kakam, mümkin bolsa, bu käsäni menden alsyn. Yetöne isleýşim ýaly däl, seniň isleýşiň ýaly" diýip doga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Agşamlyk naharyndan soň Isa şägirtleri bilen Getsemani atly ýere gitdi.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şägirtlere: My Janym gaýgydan ölüme çenli. Şu ýerde galyň we meniň bilen gözegçilik ediň. 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 Kakam, mümkin bolsa, bu käsäni menden alsyn. Yetöne isleýşim ýaly däl, seniň isleýşiň ýaly. " Isa yhlas bilen doga etdi. Emma şägirtler uklap galdylar.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şägirtlerini oýardy we şeýle diýdi: “Meniň bilen bir sagatlap garaşyp bilmersiňmi? Serediň. Ine, dönük meni tussag etmek üçin geldi.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Isa ony tutmak üçin gelenleriň yzyna düşdi. Hudaýyň isleýşi ýaly haçdaky günälerimiz üçin tölemekdi.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gelmezden ozal öldi.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Isanyň haçdaky günälerimiziň öwezini dolmak üçin ölmegi agyrdy, ýöne ol doly boýun boldy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sebäbi bu Hudaýyň islegi.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Ilki bilen durmuşymyzda meniňki däl-de, Taňrynyň isleginiň hasyl boljakdygyna umyt etmeli.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lang="t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bu ýurtda günäsizdir, sebäbi Hudaýyň islegine doly eýerýär.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tussag edilmezden ozal nirede doga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Jerusalem Iýerusalimiň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ybadathanasynda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Markyň ýokarky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otagy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Jelile köli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Et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Az salym gidip, ýüzüni ýere öwrüp: "Kakam, mümkin bolsa, bu käsäni menden alsyn. Yetöne isleýşim ýaly däl, seniň isleýşiň ýaly" diýip doga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haçda öldi.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Isa gaty ses bilen gygyrdy: "Kaka, ruhumy seniň eliňe berýärin". Muny aýdandan soň iň soňky demini aldy.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 esgerleri tarapyndan ýesir alnan Isa kellesine tiken täji geýip, üstünden gülüp, haçy göterip, depä çykaryldy.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 Isa iki jenaýatçy bilen birlikde haçda haça çüýlendi. Adamlar synlaýardylar, hökümdarlar hatda oňa-da gülüpdirler.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"Kaka, bagyşla, sebäbi näme edýändiklerini bilenoklar." Isa özüni öldürenler üçin doga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Isa: "Tamam boldy!" Ol baş egip, ruhuny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Lazaryň aýal dogany giç gelen Isa: «Isa, bu ýerde bolan bolsaň, doganym ölmezdi» diýdi.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ybadathananyň perdesi ýokardan aşak iki bölege bölünipdi. Shoer titredi we gaýalar ýaryldy. Isany haça çüýlän esgerler muny görüp gorkdular we: "Elbetde, Hudaýyň Oglydy!"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Günäsiz Isa biziň adymyzdan ejir çekdi we öldi we günälerimiziň öwezini doldy.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özümiz üçin pul tölemeli däl.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Isanyň kömegi bilen halas bolduk.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Muny bir salym ýatdan çykarmaly däldiris.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haçdaky günälerimiz üçin ölmek bilen bizi halas eden Halasgärdir.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kim bilen haça çüýlendi?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Aýallar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Ruhanylar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Imin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Jenaýatçylar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Imin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Jenaýatçylar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Isa gaty ses bilen gygyrdy: "Kaka, ruhumy seniň eliňe berýärin". Muny aýdandan soň iň soňky demini aldy.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Boş mazar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Şonda yzyna öwrülip, Isanyň şol ýerde duranyny gördi, ýöne munuň Isadygyna düşünmedi.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Magdalaly Merýem ölen Isany görmek üçin mazara gitdi. Emma mazaryň daş gapysy açykdy.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Mazarda Isanyň jesedi ýokdy. Merýem Isanyň jesedini kimdir biri ogurlady öýdüpdi.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Perişde peýda bolup sorady. "Näme üçin aglaýarsyň?" Merýem: "Kimdir biri Isanyň jesedini ogurlady" diýip jogap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Isa: "Mazaryň daş derwezesini al" diýdi. Isa: "Lazar, çyk" diýdi.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 bolsa yzyna öwrülip, diri gaýdyp gelen Isa bardy. Emma Merýem Isany tanamady. Ol Isanyň direljekdigini pikir etmedi.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"Merýem ..." Diňe Isa jaň edeninde, Merýem ony tanady. "Lorda Reb, hakykatdanam direldiň." Isa ölenden üç gün soň direldi.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Dünýäde hiç kim ölmedi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diridir.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Deathöne ölümden direlen ýeke-täk Isa henizem diridir.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Injil Isada iman edenleriň hem direljekdigini aýdýar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Isa ýaly.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umydymyzy ýitirmeli däldiris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ebedi ýaşaýyş üçin.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ölümi ýeňip, direlden oryeňiş Rebbi.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Mazarda Isanyň ýokdugyny görüp, Merýem näme pikir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direldi!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Isanyň mazary däl!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Kimdir biri Isanyň jesedini ogurlady!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 Isanyň jesedini satyn aldylar!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Kimdir biri Isanyň jesedini ogurlady!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Şonda yzyna öwrülip, Isanyň şol ýerde duranyny gördi, ýöne munuň Isadygyna düşünmedi.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Jennete çykan Isa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Muny aýdandan soň, olaryň gözüniň alnynda göterildi we bulut ony gözlerinden gizledi.</a:t>
            </a:r>
            <a:r xmlns:a="http://schemas.openxmlformats.org/drawingml/2006/main">
              <a:rPr lang="t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direldilendigini bilmeýän şägirtler gorky we lapykeçlik bilen tutuldy.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Dirilen Isa gelip, olaryň arasynda durup, ellerini we gapdallaryny görkezdi we "Şübhe etmegi bes et we ynan" 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 geň zat, ölenden üç gün soň, Lazar daşary çykdy. Adamlar muny görüp begendiler we Hudaýy wasp etdiler.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Atasy Hudaýyň ýanyna gaýdyp geljekdigini aýtdy we Mukaddes Ruhy iberjekdigine söz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şägirtlerine dünýäniň ahyryna çenli Oňa şaýatlyk etmegi, Hoş Habary wagyz etmegi we sözi öwretmegi buýurdy.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bu toprakdaky ähli tabşyryklaryny ýerine ýetirenden soň, şägirtleriniň öňünde jennete çykdy. Ol bize bir gün bu ýurda gaýdyp geljekdigini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şägirtlerine Jennete çykmazdan ozal dünýäniň ujuna Hoş Habary wagyz etmegi buýurdy.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Churchygnak Isanyň şägirtleriniň toparydyr.</a:t>
            </a:r>
            <a:r xmlns:a="http://schemas.openxmlformats.org/drawingml/2006/main">
              <a:rPr lang="t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Isanyň şägirtleri hökmünde Hoş Habary hemme ýerde wagyz etmelidiris. Isanyň şaýady bolmalydyrys.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henizem diridir, Hudaýyň sag tarapynda otyr we wada berlişi ýaly ýere gaýdyp geler.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Dirilen Isa şägirtlerine näme görkezdi?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Ellerde we aýaklarda dyrnak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yzlary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Orn Kelläniň tiken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yzlary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Arka tarapdaky gamçylaryň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yzlary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faceüzdäki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gögermeler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The Ellerde we aýaklarda dyrnak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yzlary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Muny aýdandan soň, olaryň gözüniň alnynda göterildi we bulut ony gözlerinden gizledi.</a:t>
            </a:r>
            <a:r xmlns:a="http://schemas.openxmlformats.org/drawingml/2006/main">
              <a:rPr lang="t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Mukaddes Ruh geldi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Olaryň hemmesi Mukaddes Ruhdan doldy we Ruhuň mümkinçilik bermegi bilen başga dillerde gürläp başlady.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 Isanyň aýdyşy ýaly Iýerusalimde boldular. Pentikost güni gelende, hemmesi bir ýerde boldular.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Lazary direldi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sözi bilen.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ölmeli, ýöne Isa ynanýandygymyz üçin direlmeli.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Direliş umydy bilen ýaşaýan mesihi bolmaly.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Birden güýçli ýeliň öwüsýän ýaly bir ses gelip, oturan ýerleriniň hemmesini doldurdy.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 bolsa her adamyň kellesinde ot dili bardy, soň olaryň hemmesi Mukaddes Ruhdan doldy we başga dillerde gürläp başlady.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Hemmeler geň galyp, Petrus olara Isa we Hoş Habar hakda wagyz edip başlady.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Adamlar Hoş Habary diňlediler, toba etdiler we çokundyryldy. Şol gün 3000-den gowrak adam çokundyryldy.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Mukaddes Ruhy şägirtlerine iberdi.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Mukaddes Ruh Petrusa Hoş Habary wagyz etmek üçin paýhas we güýç berdi.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Mukaddes Ruh Isa ynanýanlaryň hemmesiniň ýüreginde.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Mukaddes Ruhuň Petrusa paýhas we güýç berşi ýaly, Hoş Habary wagyz etmek üçin bize paýhas we batyrlyk berýändigini ýatdan çykarma.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kömek etmek üçin özüne ynanýanlaryň hemmesine Mukaddes Ruhy iberýär.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Mukaddes Ruh gelende näme eşitdiler?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surnaý sesi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Under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ýyldyrym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güýçli ýeliň öwüsmegi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Prayers dogalaryň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güýçli ýeliň öwüsmegi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Olaryň hemmesi Mukaddes Ruhdan doldy we Ruhuň mümkinçilik bermegi bilen başga dillerde gürläp başlady.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Filip Efiopiýa Hoş Habary aýtdy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Soňra Filip Mukaddes .azgynyň bu bölüminden başlady we Isa hakda hoş habary aýtdy.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4000"/>
              <a:t>Çünki bu oglum öldi we direldi; ýitdi we tapyldy '. Şeýdip, olar baýram edip başladylar.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ölüleri direldýän durmuşyň ussady.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Günleriň birinde Rebbiň bir perişdesi Isa iman eden Filipusa: south Günorta-çöl ýoluna git “diýdi.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Perişdäniň aýdyşy ýaly günorta çöle tarap ýola düşdi. Perişdäniň näme üçin iberendigi bilen gyzyklandy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Şol döwürde Efiopiýanyň ýurdy üçin pul dolandyrýan agtyk Işaýa pygamberiň ýazgylaryny okap, arabada otyrdy. Filip sorady. "Okaýanlaryňyza düşünýärsiňizmi?"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"Kimdir biri maňa düşündirmese, men muňa nädip düşünip bilerin?" Filip Mukaddes .azgynyň şol bölüminden başlady we oňa Isa hakda hoş habary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Efiopiýaly Isany kabul edeninden soň, bagtly ýurduna gaýdyp geldi. Filip Mukaddes Ruha minnetdarlyk bildirdi.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doly düşünip bilmedi, ýöne Mukaddes Ruhuň buýrugyna boýun boldy. Şonuň üçin ol efiopiýalylara Hoş Habary wagyz edip bilerdi.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Käwagt düşünip bilmeýän ýagdaýymyzda bolýarys.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Godöne Hudaýa bil baglap, şol pursatda Mukaddes Ruhda oňa boýun bolsaň, imanly adam hem bolup bilersiň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Hoş Habary wagyz edýänler.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bilen duşuşmaly gatnaşyklarymyza ýolbaşçylyk edýär.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Filipiň jogapkär bolan Efiopiýaly agtygy näme?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Goşuna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ýolbaşçylyk edýärdi.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öz ýurdunyň aşpezidi.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boldy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içinde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zarýad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onuň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ýurdy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countryurduň ybadatyna gözegçilik edýärdi.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countryurdunyň pullaryna ýolbaşçylyk edýärdi.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Soňra Filip Mukaddes .azgynyň bu bölüminden başlady we Isa hakda hoş habary aýtdy.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Şawul Isa bilen duşuşdy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Lazaryň Isa gelende öleninden näçe gün geçdi?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dört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Ol ýere ýykyldy we oňa: "Şawul, Şawul, näme üçin meni yzarlaýarsyň?" Diýen ses eşidildi.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Şawul atly bir adam bardy, Isa ynanýanlary ýigrenýärdi, ýygnagy ýigrenýärdi.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Şawul Isany şeýle bir ýigrenýärdi welin, mesihileri tussag etmek üçin Damaska gitdi.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Syýahatynda Damaska ýakynlaşanda, birden onuň töwereginden gökden bir yşyk peýda boldy. Bir ses eşidip: "Şawul, Şawul, näme üçin meni yzarlaýarsyň?"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Şawul: «Sen kim, Reb?» Diýip sorady. "Men yzarlaýan Isa men." Şawul Isanyň diridigine geň galdy. Ol Isany öldi öýdüpdi.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duşuşan Şawul täze adam boldy. Şeýdip, başga milletlere Hoş Habary wagyz etmek üçin köp zähmet çeken we köp Injil kitaplaryny ýazan Resul Pawlus boldy.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Şawul ýygnagy yzarlaýan adamdy, ýöne Hudaý ony resul diýip atlandyrdy.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tanyşan Şawul öňküsinden düýbünden başga durmuşda ýaşady.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Näme üýtgetmeler girizdiňiz?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tanyşanyňdan bäri?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duşuşanlar öňküsinden başgaça ýaşamaly.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Şawul ýaly erbet adamlary bagyşlaýan we olary çagyrýan we işçi edip bellän adamdyr.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Näme üçin Şawul Damaska gitdi?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tussag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etmek.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Syýahat etmek.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Ybadat etmek.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Hoş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Habary wagyz etmek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tussag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etmek.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Ol ýere ýykyldy we oňa: "Şawul, Şawul, näme üçin meni yzarlaýarsyň?" Diýen ses eşidildi.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 oňa: "Men direliş we ýaşaýyşdyryn. Maňa iman eden adam ölse-de ýaşar;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kim maňa ýaşasa we maňa ynansa, ol hiç haçan ölmez. Siz muňa ynanýarsyňyzmy?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Pawlusyň gowy dosty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Emma Barnabas ony alyp, resullaryň ýanyna getirdi. Ol Şawulyň Rebbi nädip görendigini we Rebbiň onuň bilen gürleşendigini, Damaskda Isanyň adyndan gorkman wagyz edendigini aýtdy.</a:t>
            </a:r>
            <a:r xmlns:a="http://schemas.openxmlformats.org/drawingml/2006/main">
              <a:rPr lang="t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Isa bilen duşuşandan soň, Isanyň şägirtleri bilen duşuşmak isledi.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Isanyň şägirtleri Pawlusdan gorkýardylar. Sebäbi olar Pawlus Isa bilen duşuşandan soň, Isa iman edendigini bilmeýärdiler.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 Pawlusa kömek etdi. "Ol hakykatdanam Isa bilen duşuşdy we düýbünden üýtgedi!"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"Şeýle hem, Pawlusyň Hristianlary tussag etmek üçin giden Damaskda wagyz edişini gördüm!" Şägirtler Pawlus bilen aňsatlyk bilen dostlaşdylar.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Şondan soň Barnabas bilen Pawlus gowy dostlaşdylar we bilelikde Hoş Habary wagyz etmek üçin bütin dünýä aýlandylar.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Ybadathanany yzarlaýan Pawlus Isa bilen duşuşdy we täze adam boldy, ýöne adamlar oňa ynanmadylar.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Hudaý Barnabasy taýýarlady we ýaratdy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üçin gowy işdeş.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we Barnabas ýaly, imanyň gowy dostlary bolmaly we birek-birege kömek etmeli.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kynçylyk çekenimizde bize kömek edip biljek dost iberýär.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kynçylyk çekeninde kim kömek etdi we dost boldy?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.ahýa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Isanyň üýtgemegi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Emma Barnabas ony alyp, resullaryň ýanyna getirdi. Ol Şawulyň Rebbi nädip görendigini we Rebbiň onuň bilen gürleşendigini, Damaskda Isanyň adyndan gorkman wagyz edendigini aýtdy.</a:t>
            </a:r>
            <a:r xmlns:a="http://schemas.openxmlformats.org/drawingml/2006/main">
              <a:rPr lang="t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Durmuşa gaýdyp gelen Dorkas.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Petrus hemmesini otagdan iberdi. soň dyza çöküp doga etdi. Ol ölen aýala tarap öwrülip: "Tabita, tur" diýdi. Ol gözüni açdy-da, Petrusy görüp oturdy.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Elmydama ýagşylyk edip, garyplara kömek edýän Dorka atly bir şägirt bardy.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ol kesel bolup öldi. Goňşulary gaty gynandylar we Petrusy yzyna getirdiler.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 geleninde, oňa kömek edenleriň hemmesi sowgat hökmünde alan eşiklerini görkezip aglaýardy.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hemmesini otagdan iberdi. soň dyza çöküp doga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Peter: «Dorkas, tur!» Diýdi. Ol gözüni açdy-da, Petrusy görüp oturdy. Muny gören hemmeler begendi we şol obadaky köp adam Isa ynanýardy.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Isanyň şägirdi bolup, Isanyň edenini edip bildi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 bu ýerde bolanda.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şägirtlerine edil edil şonuň ýaly etjekdiklerini aýtdy.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Isanyň şägirtleri.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Isanyň bu toprakda edenlerini öwrenmeli we ýadymyzda saklamaly we Isa ýaly zatlary etmeli.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şägirtlerine Hoş Habary wagyz etmekleri üçin güýç 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Ol ýerde olaryň öňünde üýtgedi. Faceüzi gün ýaly şöhle saçýardy, eşikleri yşyk ýaly ak boldy.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Piter Dorkasa geleninde adamlar gynandylar we oňa näme görkezdiler?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 Dorkasyň geýen eşikleri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Dorkasyň taýýarlan nahary.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Dorkasyň ogly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Orc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Dorkasyň haty.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Dor Dorkasyň geýen eşikleri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Petrus hemmesini otagdan iberdi. soň dyza çöküp doga etdi. Ol ölen aýala tarap öwrülip: "Tabita, tur" diýdi. Ol gözüni açdy-da, Petrusy görüp oturdy.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Kornelius, başga milletden halas edildi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Petrus bilen gelen sünnetli imanlylar Mukaddes Ruhuň peşgeşiniň beýleki milletlere-de dökülendigine geň galdylar.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 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Sezariýada Italiýa polky diýlip atlandyrylýan ýüzbaşy Kornelius atly bir adam bardy.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Ol we tutuş maşgalasy takwa we Hudaýdan gorkýardy; mätäçlere sahylyk berýärdi we yzygiderli Hudaýa doga edýärdi.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Kornelius doga edip otyrka Hudaýyň sesini eşitdi. "Adamlary Petrus atly adam iberiň."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Petrus doga-dilegde bir görnüşi gördi. Hudaý oňa gökden ýewreýleriň iýip bilmeýän haýwanlaryny berdi we oňa iýmegi buýurdy.</a:t>
            </a:r>
            <a:r xmlns:a="http://schemas.openxmlformats.org/drawingml/2006/main">
              <a:rPr lang="t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"Hudaýyň arassalandygyny haram zat diýip atlandyrmaň."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Ahyrsoňy, Petrus Korneliusyň iberen adamlarynyň yzyna düşüp, Korneliusyň öýüne gitdi.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Petrus olara Isa we Hoş Habary Korneliusa we maşgalasyna wagyz etdi. Soňra Mukaddes Ruh olaryň üstüne inipdi. Muňa seredip düşündi; "Hatda butparazlar hem Isa ynanýan bolsa halas bolup bilerler!"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Petrus diňe ýewreýleriň Isa iman edip, halas bolup biljekdigini pikir etdi.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Emma Taňrynyň Hoş Habary dünýäniň ähli adamlarynyň arasynda hiç hili diskriminasiýa ýok.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Halas bolmagy üçin dünýädäki her kime Hoş Habary wagyz etmeli.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Petrus, Jamesakup we Johnahýany özi bilen alyp, özleri bilen beýik bir daga çykardy.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Isa, milletine ýa-da derejesine garamazdan, özüne ynanýanlaryň hemmesine gutulyş 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namaz okaýarka haýsy görnüşi gördi?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asmandan inýär.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Injil asmandan inýär.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Heaven Gökden inýän perişdeler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Jewsewreýleriň iýip bilmeýän haýwanlary gökden inip geldi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Jewsewreýleriň iýip bilmeýän haýwanlary gökden inip geldi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Petrus bilen gelen sünnetli imanlylar Mukaddes Ruhuň peşgeşiniň beýleki milletlere-de dökülendigine geň galdylar.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 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Aýdym-sazlar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hatda türmede-de bardy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Gijäniň ýarynda Paul we Silas Hudaýa doga edýärdiler we aýdym aýdýardylar, beýleki tussaglar hem olary diňleýärdiler.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we Silas Filippde Hoş Habary wagyz etmek üçin elinden gelenini etdiler. Emma muny ýigrenýän adamlar Paul bilen Silasy ýenjip, zyndana saldylar.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we Silas hatda türmede-de doga etdiler we Hudaýa öwgi aýtdylar. Türmede oturanlaryň hemmesi muny diňlediler.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 birden şeýle uly ýer titremesi boldy welin, türmäniň gapylary açyldy. Türme tussaglary gaçdy öýdüp, gaty alada galdy.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gygyrdy: “Alada etme! Biziň hemmämiz şu ýerde! ” - Jenap, halas bolmak üçin näme etmeli? Tussaghana sorady.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"Reb Isa iman ediň. Şonda siz we maşgalaňyz halas bolarsyňyz!" Gijäniň şol sagadynda türme işgäri olary alyp, ýaralaryny ýuwdy; derrew özi we tutuş maşgalasy çokundyryldy.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 ýerde olaryň öňünde üýtgedi. Faceüzi gün ýaly şöhle saçýardy, eşikleri yşyk ýaly ak boldy.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 we Silas lapykeç bolmadylar, doga etdiler we öwdüler,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ýenjilendigine garamazdan.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Soňra Hudaý türmäniň gapysyny açdy we olara Hoş Habary wagyz etmäge mümkinçilik berdi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türmä we maşgalasyna.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Kynçylyk çekýän wagtlarymyzam bolýar.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Özüňizi ruhdan düşürip, doga we öwgä geçmeseňiz, Hudaý sizi halas eder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ajaýyp görnüşde.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maňa ähli kynçylyklary we kynçylyklary ýeňip geçmäge güýç berýär.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we Silas türmede näme etdiler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Aglaýardylar.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Their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Ömrüni ýalbardylar.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Disappointed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Olar lapykeç boldular.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Prayed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Olar doga etdiler we wasp etdiler.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Prayed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Olar doga etdiler we wasp etdiler.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Gijäniň ýarynda Paul we Silas Hudaýa doga edýärdiler we aýdym aýdýardylar, beýleki tussaglar hem olary diňleýärdiler.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Pawlus Hoş Habary Patyşa wagyz etdi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Pawlus şeýle jogap berdi: "Gysga wagt ýa-da uzak - Hudaýa doga edýärin, bu zynjyrlardan başga diňe seniň däl, şu gün meni diňleýänleriň hemmesi meniň ýaly bolup biler".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Hoş Habary wagyz etdi we ahyrynda Iýerusalimde ýesir boldy. Patyşa Agrippa tussag Pawlusyň günäleri barada sorady.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"Özüňiz üçin gürlemäge rugsadyňyz bar!" Agrippa Paula goranyş üçin wagt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pursatdan peýdalanyp Hoş Habary wagyz etdi. "Patyşa, bu zynjyrlardan başga sen meniň ýaly bolarsyň diýip umyt edýärin!"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Patyşa Pawlusda günä tapmady. Pawlus Rime gitmek we imperatora Hoş Habary wagyz etmek isledi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Edil şol wagt Musa bilen Ylýas Isa bilen gürleşdiler.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Pawlus Rim imperatoryna ýüzlendi. Paul tussaglykda Rim imperatorynyň ýanyna gitmek üçin gaýyga mündi.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ýesirdi, ýöne Hoş Habary buýsanç bilen wagyz etdi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kazyýet işiniň patyşasynyň öňünde.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Sebäbi Hoş Habardan utanmady we buýsançly hakykata ynanýardy.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Islendik adam bilen Isanyň Hoş Habaryny ynamly we batyrgaý wagyz etmegi başarmalydyrys.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dünýädäki iň beýik adamdan has beýikdir.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Pawlusyň synag patyşasy oňa gürlemäge mümkinçilik bereninde näme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Isanyň Hoş Habaryny wagyz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Erbet adamy günäkärledi.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boşadylmagyny isledi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doga etdi we aýdymlary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Ol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Isanyň Hoş Habaryny wagyz etdi.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Pawlus şeýle jogap berdi: "Gysga wagt ýa-da uzak - Hudaýa doga edýärin, bu zynjyrlardan başga diňe seniň däl, şu gün meni diňleýänleriň hemmesi meniň ýaly bolup biler".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Gämi gark bolýar!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we: «Gorkma, Pawlus. Sezaryň öňünde kazyýetde oturmaly; Hudaý saňa ýanyňda gezýänleriň hemmesiniň janyny merhemet bilen berdi. 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beýleki tussaglar bilen gämi bilen Rime äkidildi.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taýfun sebäpli gämi gark bolmak howpy astyndady. Hemmeler gorkudan ýaňa titredi.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Hudaýa doga etdi we adamlara aýtdy. "Gorkma. Hudaý hiç kimiň ölmejekdigini aýtdy."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Bulutdan bir ses: “Bu, meniň söýýän Oglum; men onuň bilen hoşal. Oňa gulak as!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Gämi batdy, ýöne Pawlusyň aýdyşy ýaly adamlar adada ýekeje-de ölüm bolmazdan gonup bildiler.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Isada adada wagyz etdi we Hudaýa şöhrat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gämi batjak bolanda-da, doga etdi, beýlekileri ruhlandyrdy.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hemmesi halas edildi,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edil Pawlusyň aýdyşy ýaly.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halky, doga-dileg we Taňrynyň gutulyşy baradaky hoş habar üçin Taňrynyň islegini dünýä ýetirmek üçin jogapkärdir.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dünýädäki ähli ýaşaýşyň eýesidir. Onuň rugsady bolmazdan hiç zat ölmeýär.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Gämi taýfuna duşanda Pawlus näme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aglady.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Ol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deňze bökdi.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Uçaryň garşysyna söweşdi.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Hudaýa doga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God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Hudaýa doga etdi.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we: «Gorkma, Pawlus. Sezaryň öňünde kazyýetde oturmaly; Hudaý saňa ýanyňda gezýänleriň hemmesiniň janyny merhemet bilen berdi. 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Resullaryň Işleri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Pawlusyň Onesimus üçin eden haýyşy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Zynjyrda otyrkam, oglum bolan oglum Onesimus üçin size ýüzlenýärin.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 Filimonyň hyzmatkäri. Emma hojaýynynyň Rime rugsady bolmazdan gizlendi.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 Rimde türmede oturan Pawlus bilen duşuşdy. Pawlus oňa Hoş Habary wagyz etdi we Isa imana geldi.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Muny eşidenlerinde gorkup, ýere çökdüler. Isa: "Gorkma" diýdi. Seredip, Isadan başga hiç kimi görmediler.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Onesime hojaýyny Filemonyň ýanyna gaýdyp, bagyşlanmagyny haýyş etdi. Pawlus Onesime Isa iman edip ýaşamagy buýurdy.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alada galdy. Sebäbi şol wagt gaçyp giden hyzmatkär eýesi tarapyndan öldürilipdi.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 Onesimusa hojaýyny Filemona bagyşlamak üçin hat ýazdy. Bu hat Injildäki 'Filemon'.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Onesimus bilen Filemonyň arasyndaky bozulan gatnaşyklary täzeden baglanyşdyrdy. Onesimus Filemondan ötünç sorady, Filemon Onesimi bagyşlady.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Nädogry bir iş eden bolsak, bagyşlanmagyny soramalydyrys.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Kimdir biri bize nädogry bir zat eden bolsa, biz olary bagyşlamalydyrys.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Ine, adamlar Isa ynanýarlar.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söweşler we dawa-jenjeller bolan ýerlerde parahatçylyk we barlyşyk getirýär.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Onesimus, eýesi Filemondan gaçanda Rimde kim bilen duşuşdy?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.ahýa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Zynjyrda otyrkam, oglum bolan oglum Onesimus üçin size ýüzlenýärin.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Pawlusyň şägirdi Timoteos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Ilki bilen ejeň Loisde we ejeň ununisde ýaşan çyn ýürekden imanyňy ýada saldym we ynanýaryn, indi sende-de ýaşaýar.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Pawlusyň Timoteos atly şägirdi bardy. Timoteos çagalygyndan bäri Paul bilen missioner bolup işleýär.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Iki ogly bolan bir adam bardy. Ikinji ogly kakasyndan emläk paýyny öňünden bermegini haýyş etdi.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bu toprakda adam şeklinde bolupdy, ýöne Ol hem Hudaýdyr.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 şägirtlerine dagda buýruşy ýaly,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Isanyň Hudaýyň Oglydygyna ynanmalydyrys we ony üns bilen diňlemelidiris.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Türmede oturan Pawlus öljekdigini bilip, söýgüli şägirdi Timoteosa hat ýazdy.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hatda Timoteosyň imanlylara ýygnak ministri hökmünde nädip öwretmelidigi aýdylýar.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Timoteos we imanlylar Pawlusyň hatyny okadylar we yzarlamalarda-da ahyryna çenli imany ýitirmezlik kararyna geldiler.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Şeýlelikde, Pawlusyň imany şägirdi Timoteosa we ýene ýygnaklara berildi.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Bize Hoş Habary wagyz eden Hoş Habarçylara we bize Hudaýyň sözüni öwreden mugallymlara, imanymyz we ýygnagymyz köpeldi.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Indi imanymyzy gowşurmaly we olara öwrenen Hudaýyň sözüni öwretmeli.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direldi we oňa ynanýan ýygnaklar we imanlylar bilen baky diridir.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Pawlus ölen güni ýakynlaşanda haty kime ýazdy?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Othy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Othy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Timoteos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Ilki bilen ejeň Loisde we ejeň ununisde ýaşan çyn ýürekden imanyňy ýada saldym we ynanýaryn, indi sende-de ýaşaýar.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Jon haýran galdyryjy bir görnüşi gördi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Bu zatlara şaýatlyk edýän: "Hawa, ýakyn wagtda gelerin" diýýär. Omyn. Lorda Reb, gel.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Ylham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şöhratly görnüşi bilen owadan şöhle saçýan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Ybadathananyň yzarlamalary günsaýyn erbetleşýärdi. Imany saklamak bilen şägirtleriniň hemmesi şehit boldular we Johnahýa diňe Patmos bilen çäklendi.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Günleriň birinde surnaý ýaly gaty ses eşidildi: "Görýän zatlaryňy depderiňe ýaz we ýedi ybadathana iber".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Jesusahýa hem Isany gördi. Isa dünýäniň ähli güýjüne eýe bolan bir patyşanyň keşbidi.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 täze asmany we geljek täze topragy gördi. Erbet zat bolmaz, hasrat bolmaz we Hudaý bilen hemişe bagt bolar.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Theseahýa bu görnüşleriň hemmesini ýazyp, ýygnaklara ýazypdyr. "Imanyňyzy saklaň, çünki Reb ýene geler!" Bu Injiliň iň soňky kitaby, Ylham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ýene bu ýere gaýdyp geler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kazy hökmünde.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ynanmaýanlar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Isada baky görgi görýär,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iman edenler lezzet alarlar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Bagt bilen ebedi ýaşaýyş.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ýene gelmegine garaşýarsyňyzmy?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umydymyzy ýitirmeli däldiris, bu topraga bolan ynamymyzy ahyryna çenli saklamalydyrys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ýene-de bu ýere patyşa hökmünde gaýdyp geler, hemme zada höküm eder we hemme zady ebedilik dolandyrar.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Şägirt Johnahýanyň tussag edilen adasynyň ady näme?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Gawaýi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Bu zatlara şaýatlyk edýän: "Hawa, ýakyn wagtda gelerin" diýýär. Omyn. Lorda Reb, gel.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Ylham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üýtgedilmegini kim görmedi?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Jeýms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.ahýa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Ol ýerde olaryň öňünde üýtgedi. Faceüzi gün ýaly şöhle saçýardy, eşikleri yşyk ýaly ak boldy.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</a:t>
            </a:r>
            <a:r xmlns:a="http://schemas.openxmlformats.org/drawingml/2006/main">
              <a:rPr lang="tk" altLang="en-US" sz="4400"/>
              <a:t> </a:t>
            </a:r>
            <a:r xmlns:a="http://schemas.openxmlformats.org/drawingml/2006/main">
              <a:rPr lang="tk" altLang="ko-KR" sz="4400"/>
              <a:t>Çagalary söýýär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 muny görüp gaharlandy. Olara: "Goý, kiçijik çagalar meniň ýanyma gelsin, olara päsgel bermäň, çünki Hudaýyň Patyşalygy şular ýalylara degişlidir" -diýdi.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Ene-ata çagasyny Isa alkyşlamak üçin Isanyň ýanyna getirdi.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 Isanyň şägirtleri oňa käýindi. "Çagaňyzy Isanyň ýanyna getirmäge nädip het edip bildiňiz?"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muny görüp gaharly aýtdy.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“Çagalaryň meniň ýanyma gelmegini bes etme. Hudaýyň Patyşalygy bu çagalara degişlidir.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ogly uzak ýurtdaky ähli emlägini biderek sarp edip, betbagt boldy.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"Kiçijik çaga ýaly Hudaýyň Patyşalygyny kabul etmeýän adam hiç haçan girip bilmez" -diýip, çagalary gujaklady, ellerini goýdy we olara ak pata berdi.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Hudaýyň Patyşalygynyň bu çagalara degişlidigini aýtdy.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Geliň, arassa, dogruçyllygy ýitirmän, Hudaýy söýýän we Isa boýun bolýan çagalar bolalyň,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çaganyň hakyky ýüregi.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çagalary söýýän, baha berýän we ak pata berýän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Çagalar Isanyň ýanyna barjak bolanda şägirtler näme etdiler?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Them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Olary şatlyk bilen garşy aldylar.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Isanyň ýanyna gitmezliklerini ýazgardylar.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Çagalary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tanyşdyrdylar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Them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Azyk berdiler we öýlerine iberdiler.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Isanyň ýanyna gitmezliklerini ýazgardylar.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 muny görüp gaharlandy. Olara: "Goý, kiçijik çagalar meniň ýanyma gelsin, olara päsgel bermäň, çünki Hudaýyň Patyşalygy şular ýalylara degişlidir" -diýdi.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Bartimaeus kör adamy bejerdi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Isa: "Bar, imanyň seni bejerdi" -diýdi. Derrew gözüni aldy we ýolda Isanyň yzyna düşdi.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kör adam icerihoga geleninde, Bartimaeus ýoluň kenarynda ýalbaryp otyrdy.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Nasyraly Isadygyny eşidip, gygyryp başlady: "Dawudyň ogly Isa, maňa rehim et!"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Bartimaýy çagyrdy. "Seniň üçin näme etmegimi isleýärsiň?" Isa ondan sorady. Kör: "Mugallym, göresim gelýär" diýdi.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Ogly kakasynyň öýündäki hyzmatkärlerden has betbagtdygyna düşündi.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Şeýdip, gaýdyp gelip, kakasyndan özüni hyzmatkärleriniň biri hökmünde kabul etmegini haýyş etdi.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Isa: "Bar, imanyň seni bejerdi" -diýdi. Derrew gözüni aldy.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Sag bol, Isa! Bartimaýus Isanyň yzyna düşdi.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Bartimausa: "Siz iman sizi bejertdi" diýdi.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halas edýän imandyr.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 yhlas bilen doga edilýär.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dileg edenimizde,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imanymyz bolmaly.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yhlasly dileglerimizi diňleýän we jogap berýän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Bartimaý Isadan näme sorady?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Maňa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köp pul ber.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 siziň şägirdiňiz bolmak isleýärin.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Suwuň üstünde ýöremäge rugsat ediň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Again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 ýene göresim gelýär.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Again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Men ýene göresim gelýär.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Isa: "Bar, imanyň seni bejerdi" -diýdi. Derrew gözüni aldy we ýolda Isanyň yzyna düşdi.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Zakaý agaja çykdy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Çünki Ynsan Ogly ýitirilen zady gözlemek we halas etmek üçin geldi.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Zakkaus atly bir baý adam bardy. Ol baş salgyt ýygnaýjydy, şonuň üçin adamlar ony ýigrenýärdiler.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Isa Zakaýyň ýaşaýan obasyna geldi. Isany görmek üçin köp adam ýygnandy.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Kakasy oglunyň uzakdan gelýändigini gören badyna ylgady-da, ony gujaklady we begenç bilen kabul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Zakaý Isany görmek üçin agaja çykdy. Isa oňa seretdi we aýtdy. “Zakka, derrew aşak in. Men şu gün seniň öýüňde galmaly "-diýdi.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"Zakaý Isa karar berdi:" Baýlygymyň ýarysyny garyplara bererin 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Isa: "Bu gün gutulyş geldi, ýitirilen zady gözlemek we halas etmek üçin geldim" diýdi.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Zakkaus Isa bilen duşuşanda, iň söýgüli emlägini garyplara berjekdigini boýun aldy.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Siziň üçin iň möhüm zat näme?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duşuşanyňyzdan soň näme berdiňiz?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Biziň üçin iň gymmatly zadyň Isa bolandygyny ýadymyzdan çykarmaly däldiris.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bu ýurda hemme kişini tapawutlandyrmazdan halas etmek üçin gelen Halasgärdir.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Näme üçin adamlar Zakaýy ýigrenýärdiler?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boldy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başlygy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salgyt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ol Isa gowy ynanýardy.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ol köp doga etdi.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Sebäbi ol owadandy.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Sebäbi ol baş salgyt ýygnaýjydy.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Çünki Ynsan Ogly ýitirilen zady gözlemek we halas etmek üçin geldi.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k">
                <a:solidFill>
                  <a:schemeClr val="tx1">
                    <a:lumMod val="50000"/>
                    <a:lumOff val="50000"/>
                  </a:schemeClr>
                </a:solidFill>
              </a:rPr>
              <a:t>No. 78 Hudaýyň Sözi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400"/>
              <a:t>Daşyň üstünde gurlan jaý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"Şonuň üçin bu sözlerimi eşidip, olary durmuşa geçirenleriň hemmesi öýüni gaýanyň üstünde guran akylly adama meňzeýär.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jaý gurýan iki adamyň wakasyny gürrüň berdi.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Isa: "Hudaý, kakaň saňa hemişe garaşýar" 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Olaryň biri öýüni gumda, beýlekisi gaýada gurmak kararyna geldi.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Ikisi jaý gurmak üçin köp işlediler. Iki jaýam uly tapawutsyz daşardan güýçli görünýärdi.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Güýçli ýagyş suw joşmagyna sebäp bolanda, gumyň üstünde gurlan jaý ýuwuldy. Emma gaýanyň üstünde gurlan jaý berk durdy.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Isa: "Meniň sözlerimi eşiden we durmuşa geçiren her bir adam, öýüni gaýanyň üstünde guran akylly adama meňzeýär" 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Isa: "Meniň sözlerimi eşiden we durmuşa geçiren her bir adam, öýüni gaýanyň üstünde guran akylly adama meňzeýär" diýdi.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her sözüni durmuşa geçirýärsiňizmi?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Geliň, Hudaýyň Sözüne boýun bolýan akylly adamlar bolalyň.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Sözüne gulak asýanlardan lezzet alýan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Gumuň üstünde gurlan jaý haçan ýykyldy?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Jaý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gurlan badyna,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şöhle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Öýe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köp adam gelende,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Köp ýagyş ýaganda we suw basanda,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Köp ýagyş ýaganda we suw basanda,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"Şonuň üçin bu sözlerimi eşidip, olary durmuşa geçirenleriň hemmesi öýüni gaýanyň üstünde guran akylly adama meňzeýär.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Bäş paýhasly gyz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"Şonuň üçin seresap boluň, sebäbi güni ýa-da sagady bilmeýärsiňiz."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Durmuşymyzda köp günä edýäris.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özümizi Hudaýa garşy günä edenimiz üçin günäkär hasaplaýarys.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Hudaý günälerimiz üçin bizi hemişe bagyşlady.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Sebäbi Isa eýýäm ähli günälerimizi öz üstüne aldy.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Muňa ynanmaly we minnetdarlyk we şatlyk bilen Hudaýa ýüz tutmaly.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Toý toýuna taýýarlyk görýän on gyz bardy. Bäş akylly gyz ýeterlik ýag bilen lampalar taýýarlady, galan bäşisi bolsa taýýarlamady.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Gije, ýigidiň gijesi bolanda, on gyz uklap galdy.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"Roomigit şu ýerde!" Gyzlar howlukman ýerlerinden turdular. Enougheterlik ýag taýýarlamadyk bäş gyzyň çyralary öçdi.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"Bize ýag beriň." "Nebitimizi size bersek, nebitimizem gutaryp biler. Bar, ýag al "-diýdi.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Fiveöne bäş sany akmak gyz ýag satyn almaga gidenlerinde, baýramyň gapysy ýapyldy. Ahyrynda bäş sany akmak gyzyň oturylyşyga gatnaşmagyna rugsat berilmedi.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Isanyň gaýdyp gelýän gününe nädip garaşmalydygyny aýdýan hekaýa.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Hiç kim bilenok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haçan Isa geler.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Fiveöne bäş akylly gyz ýaly, elmydama oýanyp, taýyn ýürek bilen Isa garaşmalydyrys.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hiç kim bilmän ýene bu ýurda gaýdyp geljekdigini wada berdi.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Akmak bäş gyz näme taýynlamady?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ýag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eşikler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sowgat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ýag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"Şonuň üçin seresap boluň, sebäbi güni ýa-da sagady bilmeýärsiňiz."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Zehinler tymsaly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hemişe bizi söýýän we garaşýan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"Hojaýyn jogap berdi:" Gowy, gowy we wepaly hyzmatkär! Birnäçe zat bilen wepaly bolduň; men seni köp zatlara jogapkär ederin. Gel-de, hojaýynyňyň bagtyny paýlaş!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adam daşary ýurda gidip barýarka hyzmatkärlerine pul ynandyrdy. Birinji hyzmatkäre bäş, ikinjisine ikinji, birine üçünji talant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zehin we iki zehin alan hyzmatkär birbada gidip, pullaryny işe goýdy we iki esse gazandy. Şeýle-de bolsa, 1 talant alan bir adam daşaryk çykyp, deşik gazyp, hojaýynynyň puluny gizledi.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Ussat gaýdyp gelip, olar bilen hasap açanda, birinji hyzmatkär bäş talant, ikinjisi ýene iki talant gazandy.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Emma, bir zehin alan hyzmatkär hiç zat gazanyp bilmedi. “Ussat, maňa diňe bir zehin berdiň. Onda nädip has köp pul gazanyp bilerin?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Hojaýynyň gahary geldi. “Pulumy bankirlere goýmaly bolsaňyz, göterim bilen yzyna alardym. Biderek hyzmatkär, öýümden çyk!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zehinler tymsalyndan ýalta bolmazlygymyzy duýdurýar.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Näçe alanymyzdan has möhüm zat bar.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 möhüm zat, bar zadyňyzy wepalylyk bilen ulanyp, Hudaýyň şöhraty üçin durmuşda ýaşamakdyr.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Biziň hemmämiz şeýle durmuşda ýaşamaly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tarapyndan öwülmelidir.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durmuşymyza baha berýän we şoňa görä sylag berýän ussadymyzdyr.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Ussa uzaklara gidip barýarka hyzmatkärlere näme ynandyrdy?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meýdan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saklamak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zehin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zehin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/>
              <a:t>"Hojaýyn jogap berdi:" Gowy, gowy we wepaly hyzmatkär! Birnäçe zat bilen wepaly bolduň; men seni köp zatlara jogapkär ederin. Gel-de, hojaýynyňyň bagtyny paýlaş!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